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agrid Ultra-Bold" charset="1" panose="00000800000000000000"/>
      <p:regular r:id="rId19"/>
    </p:embeddedFont>
    <p:embeddedFont>
      <p:font typeface="Open Sans Bold" charset="1" panose="020B0806030504020204"/>
      <p:regular r:id="rId20"/>
    </p:embeddedFont>
    <p:embeddedFont>
      <p:font typeface="TT Norms" charset="1" panose="02000503030000020003"/>
      <p:regular r:id="rId21"/>
    </p:embeddedFont>
    <p:embeddedFont>
      <p:font typeface="TT Norms Bold" charset="1" panose="02000803030000020004"/>
      <p:regular r:id="rId22"/>
    </p:embeddedFont>
    <p:embeddedFont>
      <p:font typeface="Hagrid" charset="1" panose="00000500000000000000"/>
      <p:regular r:id="rId23"/>
    </p:embeddedFont>
    <p:embeddedFont>
      <p:font typeface="Agrandir Bold" charset="1" panose="00000800000000000000"/>
      <p:regular r:id="rId24"/>
    </p:embeddedFont>
    <p:embeddedFont>
      <p:font typeface="Open Sans" charset="1" panose="020B06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35818" y="838200"/>
            <a:ext cx="8616363" cy="1821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  <a:spcBef>
                <a:spcPct val="0"/>
              </a:spcBef>
            </a:pPr>
            <a:r>
              <a:rPr lang="en-US" b="true" sz="9477">
                <a:solidFill>
                  <a:srgbClr val="0097B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Sismulador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-54625"/>
            <a:ext cx="3580256" cy="2166649"/>
          </a:xfrm>
          <a:custGeom>
            <a:avLst/>
            <a:gdLst/>
            <a:ahLst/>
            <a:cxnLst/>
            <a:rect r="r" b="b" t="t" l="l"/>
            <a:pathLst>
              <a:path h="2166649" w="3580256">
                <a:moveTo>
                  <a:pt x="0" y="0"/>
                </a:moveTo>
                <a:lnTo>
                  <a:pt x="3580256" y="0"/>
                </a:lnTo>
                <a:lnTo>
                  <a:pt x="3580256" y="2166650"/>
                </a:lnTo>
                <a:lnTo>
                  <a:pt x="0" y="21666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19746" y="7906234"/>
            <a:ext cx="3000657" cy="836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Luca Ellena</a:t>
            </a:r>
          </a:p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Ricardo Maragaña</a:t>
            </a:r>
          </a:p>
          <a:p>
            <a:pPr algn="ctr">
              <a:lnSpc>
                <a:spcPts val="2073"/>
              </a:lnSpc>
              <a:spcBef>
                <a:spcPct val="0"/>
              </a:spcBef>
            </a:pPr>
            <a:r>
              <a:rPr lang="en-US" b="true" sz="2073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Bastián Campos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69014" y="789926"/>
            <a:ext cx="7234684" cy="534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b="true" sz="3801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Programa de simulación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96525" y="4512103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51844" y="4335433"/>
            <a:ext cx="13620798" cy="3063590"/>
            <a:chOff x="0" y="0"/>
            <a:chExt cx="3587371" cy="8068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587371" cy="806871"/>
            </a:xfrm>
            <a:custGeom>
              <a:avLst/>
              <a:gdLst/>
              <a:ahLst/>
              <a:cxnLst/>
              <a:rect r="r" b="b" t="t" l="l"/>
              <a:pathLst>
                <a:path h="806871" w="3587371">
                  <a:moveTo>
                    <a:pt x="28988" y="0"/>
                  </a:moveTo>
                  <a:lnTo>
                    <a:pt x="3558383" y="0"/>
                  </a:lnTo>
                  <a:cubicBezTo>
                    <a:pt x="3574393" y="0"/>
                    <a:pt x="3587371" y="12978"/>
                    <a:pt x="3587371" y="28988"/>
                  </a:cubicBezTo>
                  <a:lnTo>
                    <a:pt x="3587371" y="777884"/>
                  </a:lnTo>
                  <a:cubicBezTo>
                    <a:pt x="3587371" y="793893"/>
                    <a:pt x="3574393" y="806871"/>
                    <a:pt x="3558383" y="806871"/>
                  </a:cubicBezTo>
                  <a:lnTo>
                    <a:pt x="28988" y="806871"/>
                  </a:lnTo>
                  <a:cubicBezTo>
                    <a:pt x="12978" y="806871"/>
                    <a:pt x="0" y="793893"/>
                    <a:pt x="0" y="777884"/>
                  </a:cubicBezTo>
                  <a:lnTo>
                    <a:pt x="0" y="28988"/>
                  </a:lnTo>
                  <a:cubicBezTo>
                    <a:pt x="0" y="12978"/>
                    <a:pt x="12978" y="0"/>
                    <a:pt x="289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587371" cy="84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3248" y="1935114"/>
            <a:ext cx="12715738" cy="1279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6"/>
              </a:lnSpc>
            </a:pPr>
            <a:r>
              <a:rPr lang="en-US" b="true" sz="9156">
                <a:solidFill>
                  <a:srgbClr val="732283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Problemáticas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73248" y="4802256"/>
            <a:ext cx="12311465" cy="135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0702" indent="-420351" lvl="1">
              <a:lnSpc>
                <a:spcPts val="5451"/>
              </a:lnSpc>
              <a:buFont typeface="Arial"/>
              <a:buChar char="•"/>
            </a:pPr>
            <a:r>
              <a:rPr lang="en-US" sz="3893">
                <a:solidFill>
                  <a:srgbClr val="7C4693"/>
                </a:solidFill>
                <a:latin typeface="Hagrid"/>
                <a:ea typeface="Hagrid"/>
                <a:cs typeface="Hagrid"/>
                <a:sym typeface="Hagrid"/>
              </a:rPr>
              <a:t>Necesidad de reescritura de código </a:t>
            </a:r>
          </a:p>
          <a:p>
            <a:pPr algn="l" marL="840702" indent="-420351" lvl="1">
              <a:lnSpc>
                <a:spcPts val="5451"/>
              </a:lnSpc>
              <a:buFont typeface="Arial"/>
              <a:buChar char="•"/>
            </a:pPr>
            <a:r>
              <a:rPr lang="en-US" sz="3893">
                <a:solidFill>
                  <a:srgbClr val="7C4693"/>
                </a:solidFill>
                <a:latin typeface="Open Sans"/>
                <a:ea typeface="Open Sans"/>
                <a:cs typeface="Open Sans"/>
                <a:sym typeface="Open Sans"/>
              </a:rPr>
              <a:t>Inexperiencia en C#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91196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6363" y="3990093"/>
            <a:ext cx="14939986" cy="150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7"/>
              </a:lnSpc>
            </a:pPr>
            <a:r>
              <a:rPr lang="en-US" b="true" sz="10757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Conclusión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52197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71944" y="1131752"/>
            <a:ext cx="11312299" cy="187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1"/>
              </a:lnSpc>
              <a:spcBef>
                <a:spcPct val="0"/>
              </a:spcBef>
            </a:pPr>
            <a:r>
              <a:rPr lang="en-US" b="true" sz="8808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Muchas Gracias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135060" y="8158563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1056" y="3381553"/>
            <a:ext cx="16230600" cy="3832205"/>
            <a:chOff x="0" y="0"/>
            <a:chExt cx="4274726" cy="10093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1009305"/>
            </a:xfrm>
            <a:custGeom>
              <a:avLst/>
              <a:gdLst/>
              <a:ahLst/>
              <a:cxnLst/>
              <a:rect r="r" b="b" t="t" l="l"/>
              <a:pathLst>
                <a:path h="1009305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984978"/>
                  </a:lnTo>
                  <a:cubicBezTo>
                    <a:pt x="4274726" y="991430"/>
                    <a:pt x="4272163" y="997618"/>
                    <a:pt x="4267601" y="1002180"/>
                  </a:cubicBezTo>
                  <a:cubicBezTo>
                    <a:pt x="4263039" y="1006742"/>
                    <a:pt x="4256851" y="1009305"/>
                    <a:pt x="4250399" y="1009305"/>
                  </a:cubicBezTo>
                  <a:lnTo>
                    <a:pt x="24327" y="1009305"/>
                  </a:lnTo>
                  <a:cubicBezTo>
                    <a:pt x="10891" y="1009305"/>
                    <a:pt x="0" y="998414"/>
                    <a:pt x="0" y="98497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047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16107" y="2369326"/>
            <a:ext cx="9540499" cy="32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</a:pPr>
            <a:r>
              <a:rPr lang="en-US" sz="9059" b="true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Bibliografía</a:t>
            </a:r>
          </a:p>
          <a:p>
            <a:pPr algn="ctr">
              <a:lnSpc>
                <a:spcPts val="1268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85900" y="4021028"/>
            <a:ext cx="11486323" cy="401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Nacional, C. S. (s. f.). Centro Sismológico Nacional. https://www.sismologia.cl/</a:t>
            </a:r>
          </a:p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Cooperativa.Cl. (2024, 27 diciembre). Mercalli y Richter: sepa cómo diferenciar y utilizar las escalas de sismos. Cooperativa.cl. https://cooperativa.cl/noticias/pais/sismos/mercalli-y-richter-sepa-como-diferenciar-y-utilizar-las-escalas-de-sismos/2023-07-17/002526.html</a:t>
            </a:r>
          </a:p>
          <a:p>
            <a:pPr algn="l" marL="545820" indent="-272910" lvl="1">
              <a:lnSpc>
                <a:spcPts val="3539"/>
              </a:lnSpc>
              <a:buFont typeface="Arial"/>
              <a:buChar char="•"/>
            </a:pPr>
            <a:r>
              <a:rPr lang="en-US" sz="2528">
                <a:solidFill>
                  <a:srgbClr val="000000"/>
                </a:solidFill>
                <a:latin typeface="TT Norms"/>
                <a:ea typeface="TT Norms"/>
                <a:cs typeface="TT Norms"/>
                <a:sym typeface="TT Norms"/>
              </a:rPr>
              <a:t>W3Schools.com. (s. f.). https://www.w3schools.com/c/index.php</a:t>
            </a:r>
          </a:p>
          <a:p>
            <a:pPr algn="l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300214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936291" y="1876981"/>
            <a:ext cx="10862124" cy="756379"/>
            <a:chOff x="0" y="0"/>
            <a:chExt cx="2860806" cy="1992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156881" y="3421403"/>
            <a:ext cx="10514004" cy="756379"/>
            <a:chOff x="0" y="0"/>
            <a:chExt cx="2769121" cy="1992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69121" cy="199211"/>
            </a:xfrm>
            <a:custGeom>
              <a:avLst/>
              <a:gdLst/>
              <a:ahLst/>
              <a:cxnLst/>
              <a:rect r="r" b="b" t="t" l="l"/>
              <a:pathLst>
                <a:path h="199211" w="2769121">
                  <a:moveTo>
                    <a:pt x="203200" y="0"/>
                  </a:moveTo>
                  <a:lnTo>
                    <a:pt x="2769121" y="0"/>
                  </a:lnTo>
                  <a:lnTo>
                    <a:pt x="2565921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2565921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1899056" y="4968357"/>
            <a:ext cx="10596141" cy="1288002"/>
            <a:chOff x="0" y="0"/>
            <a:chExt cx="2793027" cy="339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793027" cy="339503"/>
            </a:xfrm>
            <a:custGeom>
              <a:avLst/>
              <a:gdLst/>
              <a:ahLst/>
              <a:cxnLst/>
              <a:rect r="r" b="b" t="t" l="l"/>
              <a:pathLst>
                <a:path h="339503" w="2793027">
                  <a:moveTo>
                    <a:pt x="203200" y="0"/>
                  </a:moveTo>
                  <a:lnTo>
                    <a:pt x="2793027" y="0"/>
                  </a:lnTo>
                  <a:lnTo>
                    <a:pt x="2589827" y="339503"/>
                  </a:lnTo>
                  <a:lnTo>
                    <a:pt x="0" y="33950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2589827" cy="377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3440148" y="7086624"/>
            <a:ext cx="8759143" cy="756379"/>
            <a:chOff x="0" y="0"/>
            <a:chExt cx="2306935" cy="1992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06935" cy="199211"/>
            </a:xfrm>
            <a:custGeom>
              <a:avLst/>
              <a:gdLst/>
              <a:ahLst/>
              <a:cxnLst/>
              <a:rect r="r" b="b" t="t" l="l"/>
              <a:pathLst>
                <a:path h="199211" w="2306935">
                  <a:moveTo>
                    <a:pt x="203200" y="0"/>
                  </a:moveTo>
                  <a:lnTo>
                    <a:pt x="2306935" y="0"/>
                  </a:lnTo>
                  <a:lnTo>
                    <a:pt x="2103735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2103735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97085" y="4123475"/>
            <a:ext cx="10862124" cy="801764"/>
            <a:chOff x="0" y="0"/>
            <a:chExt cx="2860806" cy="21116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741266" y="127441"/>
            <a:ext cx="13255443" cy="161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Indice: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2340" y="1833212"/>
            <a:ext cx="3742554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Problemática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11902" y="5713548"/>
            <a:ext cx="11993822" cy="801764"/>
            <a:chOff x="0" y="0"/>
            <a:chExt cx="3158867" cy="2111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2085226" y="7271690"/>
            <a:ext cx="11993822" cy="801764"/>
            <a:chOff x="0" y="0"/>
            <a:chExt cx="3158867" cy="2111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5267088" y="4128948"/>
            <a:ext cx="2483450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8139" y="3377635"/>
            <a:ext cx="2663304" cy="75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8139" y="4890567"/>
            <a:ext cx="8173964" cy="1367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82"/>
              </a:lnSpc>
              <a:spcBef>
                <a:spcPct val="0"/>
              </a:spcBef>
            </a:pPr>
            <a:r>
              <a:rPr lang="en-US" b="true" sz="39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Funcionamiento, Frontend y Visualización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70409" y="5655935"/>
            <a:ext cx="7217591" cy="712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02"/>
              </a:lnSpc>
              <a:spcBef>
                <a:spcPct val="0"/>
              </a:spcBef>
            </a:pPr>
            <a:r>
              <a:rPr lang="en-US" b="true" sz="42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Presentación del software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-212560" y="7036136"/>
            <a:ext cx="5170856" cy="596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22"/>
              </a:lnSpc>
              <a:spcBef>
                <a:spcPct val="0"/>
              </a:spcBef>
            </a:pPr>
            <a:r>
              <a:rPr lang="en-US" b="true" sz="3516">
                <a:solidFill>
                  <a:srgbClr val="DFDAF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Realizado y Faltante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856038" y="7315411"/>
            <a:ext cx="7217591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Problemas del proyecto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379280" y="8970479"/>
            <a:ext cx="11993822" cy="801764"/>
            <a:chOff x="0" y="0"/>
            <a:chExt cx="3158867" cy="21116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58867" cy="211164"/>
            </a:xfrm>
            <a:custGeom>
              <a:avLst/>
              <a:gdLst/>
              <a:ahLst/>
              <a:cxnLst/>
              <a:rect r="r" b="b" t="t" l="l"/>
              <a:pathLst>
                <a:path h="211164" w="3158867">
                  <a:moveTo>
                    <a:pt x="2955667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3158867" y="211164"/>
                  </a:lnTo>
                  <a:lnTo>
                    <a:pt x="2955667" y="0"/>
                  </a:lnTo>
                  <a:close/>
                </a:path>
              </a:pathLst>
            </a:custGeom>
            <a:solidFill>
              <a:srgbClr val="BDC8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38100"/>
              <a:ext cx="2955667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900017" y="8951429"/>
            <a:ext cx="7217591" cy="754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2"/>
              </a:lnSpc>
              <a:spcBef>
                <a:spcPct val="0"/>
              </a:spcBef>
            </a:pPr>
            <a:r>
              <a:rPr lang="en-US" b="true" sz="44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Conclusión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-936291" y="2633360"/>
            <a:ext cx="6938713" cy="483174"/>
            <a:chOff x="0" y="0"/>
            <a:chExt cx="2860806" cy="19921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-1365740" y="4173925"/>
            <a:ext cx="6938713" cy="483174"/>
            <a:chOff x="0" y="0"/>
            <a:chExt cx="2860806" cy="19921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-2227413" y="6238250"/>
            <a:ext cx="6938713" cy="483174"/>
            <a:chOff x="0" y="0"/>
            <a:chExt cx="2860806" cy="19921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-2652548" y="7792587"/>
            <a:ext cx="6938713" cy="483174"/>
            <a:chOff x="0" y="0"/>
            <a:chExt cx="2860806" cy="19921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860806" cy="199211"/>
            </a:xfrm>
            <a:custGeom>
              <a:avLst/>
              <a:gdLst/>
              <a:ahLst/>
              <a:cxnLst/>
              <a:rect r="r" b="b" t="t" l="l"/>
              <a:pathLst>
                <a:path h="199211" w="2860806">
                  <a:moveTo>
                    <a:pt x="203200" y="0"/>
                  </a:moveTo>
                  <a:lnTo>
                    <a:pt x="2860806" y="0"/>
                  </a:lnTo>
                  <a:lnTo>
                    <a:pt x="2657606" y="199211"/>
                  </a:lnTo>
                  <a:lnTo>
                    <a:pt x="0" y="19921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C2670">
                <a:alpha val="82745"/>
              </a:srgbClr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101600" y="-38100"/>
              <a:ext cx="2657606" cy="2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286294" y="4953814"/>
            <a:ext cx="8357078" cy="616859"/>
            <a:chOff x="0" y="0"/>
            <a:chExt cx="2860806" cy="211164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900017" y="6515311"/>
            <a:ext cx="8357078" cy="616859"/>
            <a:chOff x="0" y="0"/>
            <a:chExt cx="2860806" cy="211164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756606" y="8073454"/>
            <a:ext cx="8357078" cy="582701"/>
            <a:chOff x="0" y="0"/>
            <a:chExt cx="2860806" cy="199471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860806" cy="199471"/>
            </a:xfrm>
            <a:custGeom>
              <a:avLst/>
              <a:gdLst/>
              <a:ahLst/>
              <a:cxnLst/>
              <a:rect r="r" b="b" t="t" l="l"/>
              <a:pathLst>
                <a:path h="199471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199471"/>
                  </a:lnTo>
                  <a:lnTo>
                    <a:pt x="2860806" y="199471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01600" y="-38100"/>
              <a:ext cx="2657606" cy="23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3" id="63"/>
          <p:cNvSpPr txBox="true"/>
          <p:nvPr/>
        </p:nvSpPr>
        <p:spPr>
          <a:xfrm rot="0">
            <a:off x="323471" y="2566685"/>
            <a:ext cx="2312640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323396" y="4069150"/>
            <a:ext cx="2312789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51045" y="6133475"/>
            <a:ext cx="4235121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Ricardo Maragaño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-212560" y="7687812"/>
            <a:ext cx="4235121" cy="5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4"/>
              </a:lnSpc>
              <a:spcBef>
                <a:spcPct val="0"/>
              </a:spcBef>
            </a:pPr>
            <a:r>
              <a:rPr lang="en-US" b="true" sz="3239">
                <a:solidFill>
                  <a:srgbClr val="BDC8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5045752" y="4957671"/>
            <a:ext cx="3399014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Luca Ellena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3614184" y="6473622"/>
            <a:ext cx="4594135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Ricardo Maragaño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4253605" y="7995088"/>
            <a:ext cx="4034395" cy="613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62"/>
              </a:lnSpc>
              <a:spcBef>
                <a:spcPct val="0"/>
              </a:spcBef>
            </a:pPr>
            <a:r>
              <a:rPr lang="en-US" b="true" sz="36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Bastian Campos</a:t>
            </a:r>
          </a:p>
        </p:txBody>
      </p:sp>
      <p:grpSp>
        <p:nvGrpSpPr>
          <p:cNvPr name="Group 70" id="70"/>
          <p:cNvGrpSpPr/>
          <p:nvPr/>
        </p:nvGrpSpPr>
        <p:grpSpPr>
          <a:xfrm rot="0">
            <a:off x="15045752" y="9772243"/>
            <a:ext cx="8357078" cy="616859"/>
            <a:chOff x="0" y="0"/>
            <a:chExt cx="2860806" cy="211164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2860806" cy="211164"/>
            </a:xfrm>
            <a:custGeom>
              <a:avLst/>
              <a:gdLst/>
              <a:ahLst/>
              <a:cxnLst/>
              <a:rect r="r" b="b" t="t" l="l"/>
              <a:pathLst>
                <a:path h="211164" w="2860806">
                  <a:moveTo>
                    <a:pt x="2657606" y="0"/>
                  </a:moveTo>
                  <a:lnTo>
                    <a:pt x="0" y="0"/>
                  </a:lnTo>
                  <a:lnTo>
                    <a:pt x="203200" y="211164"/>
                  </a:lnTo>
                  <a:lnTo>
                    <a:pt x="2860806" y="211164"/>
                  </a:lnTo>
                  <a:lnTo>
                    <a:pt x="2657606" y="0"/>
                  </a:lnTo>
                  <a:close/>
                </a:path>
              </a:pathLst>
            </a:custGeom>
            <a:solidFill>
              <a:srgbClr val="BDC8FF">
                <a:alpha val="75686"/>
              </a:srgbClr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101600" y="-38100"/>
              <a:ext cx="2657606" cy="2492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3" id="73"/>
          <p:cNvSpPr txBox="true"/>
          <p:nvPr/>
        </p:nvSpPr>
        <p:spPr>
          <a:xfrm rot="0">
            <a:off x="14823214" y="9715093"/>
            <a:ext cx="4034395" cy="464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2"/>
              </a:lnSpc>
              <a:spcBef>
                <a:spcPct val="0"/>
              </a:spcBef>
            </a:pPr>
            <a:r>
              <a:rPr lang="en-US" b="true" sz="2716">
                <a:solidFill>
                  <a:srgbClr val="CEFA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Bastian Campos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1072" y="4202170"/>
            <a:ext cx="5424694" cy="1901227"/>
            <a:chOff x="0" y="0"/>
            <a:chExt cx="1428726" cy="50073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8726" cy="500735"/>
            </a:xfrm>
            <a:custGeom>
              <a:avLst/>
              <a:gdLst/>
              <a:ahLst/>
              <a:cxnLst/>
              <a:rect r="r" b="b" t="t" l="l"/>
              <a:pathLst>
                <a:path h="500735" w="1428726">
                  <a:moveTo>
                    <a:pt x="72785" y="0"/>
                  </a:moveTo>
                  <a:lnTo>
                    <a:pt x="1355941" y="0"/>
                  </a:lnTo>
                  <a:cubicBezTo>
                    <a:pt x="1396139" y="0"/>
                    <a:pt x="1428726" y="32587"/>
                    <a:pt x="1428726" y="72785"/>
                  </a:cubicBezTo>
                  <a:lnTo>
                    <a:pt x="1428726" y="427949"/>
                  </a:lnTo>
                  <a:cubicBezTo>
                    <a:pt x="1428726" y="468148"/>
                    <a:pt x="1396139" y="500735"/>
                    <a:pt x="1355941" y="500735"/>
                  </a:cubicBezTo>
                  <a:lnTo>
                    <a:pt x="72785" y="500735"/>
                  </a:lnTo>
                  <a:cubicBezTo>
                    <a:pt x="53481" y="500735"/>
                    <a:pt x="34968" y="493066"/>
                    <a:pt x="21318" y="479416"/>
                  </a:cubicBezTo>
                  <a:cubicBezTo>
                    <a:pt x="7668" y="465766"/>
                    <a:pt x="0" y="447253"/>
                    <a:pt x="0" y="427949"/>
                  </a:cubicBezTo>
                  <a:lnTo>
                    <a:pt x="0" y="72785"/>
                  </a:lnTo>
                  <a:cubicBezTo>
                    <a:pt x="0" y="32587"/>
                    <a:pt x="32587" y="0"/>
                    <a:pt x="727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28726" cy="538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72008" y="2333643"/>
            <a:ext cx="8016969" cy="6924657"/>
          </a:xfrm>
          <a:custGeom>
            <a:avLst/>
            <a:gdLst/>
            <a:ahLst/>
            <a:cxnLst/>
            <a:rect r="r" b="b" t="t" l="l"/>
            <a:pathLst>
              <a:path h="6924657" w="8016969">
                <a:moveTo>
                  <a:pt x="0" y="0"/>
                </a:moveTo>
                <a:lnTo>
                  <a:pt x="8016970" y="0"/>
                </a:lnTo>
                <a:lnTo>
                  <a:pt x="8016970" y="6924657"/>
                </a:lnTo>
                <a:lnTo>
                  <a:pt x="0" y="6924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21664" y="3335388"/>
            <a:ext cx="6861336" cy="4494175"/>
          </a:xfrm>
          <a:custGeom>
            <a:avLst/>
            <a:gdLst/>
            <a:ahLst/>
            <a:cxnLst/>
            <a:rect r="r" b="b" t="t" l="l"/>
            <a:pathLst>
              <a:path h="4494175" w="6861336">
                <a:moveTo>
                  <a:pt x="0" y="0"/>
                </a:moveTo>
                <a:lnTo>
                  <a:pt x="6861336" y="0"/>
                </a:lnTo>
                <a:lnTo>
                  <a:pt x="6861336" y="4494175"/>
                </a:lnTo>
                <a:lnTo>
                  <a:pt x="0" y="44941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79791" y="4347921"/>
            <a:ext cx="5575975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Alrededor de </a:t>
            </a:r>
            <a:r>
              <a:rPr lang="en-US" sz="2999">
                <a:solidFill>
                  <a:srgbClr val="1486C6"/>
                </a:solidFill>
                <a:latin typeface="TT Norms"/>
                <a:ea typeface="TT Norms"/>
                <a:cs typeface="TT Norms"/>
                <a:sym typeface="TT Norms"/>
              </a:rPr>
              <a:t>7900</a:t>
            </a: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 sismos anuales, de acuerdo a la página VolcanoDiscovery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3472" y="536275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Contexto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6278" y="2434129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Chile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6291" y="4202170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2" y="0"/>
                </a:lnTo>
                <a:lnTo>
                  <a:pt x="20160582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80641" y="4202170"/>
            <a:ext cx="5424694" cy="3859600"/>
            <a:chOff x="0" y="0"/>
            <a:chExt cx="1428726" cy="10165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8726" cy="1016520"/>
            </a:xfrm>
            <a:custGeom>
              <a:avLst/>
              <a:gdLst/>
              <a:ahLst/>
              <a:cxnLst/>
              <a:rect r="r" b="b" t="t" l="l"/>
              <a:pathLst>
                <a:path h="1016520" w="1428726">
                  <a:moveTo>
                    <a:pt x="72785" y="0"/>
                  </a:moveTo>
                  <a:lnTo>
                    <a:pt x="1355941" y="0"/>
                  </a:lnTo>
                  <a:cubicBezTo>
                    <a:pt x="1396139" y="0"/>
                    <a:pt x="1428726" y="32587"/>
                    <a:pt x="1428726" y="72785"/>
                  </a:cubicBezTo>
                  <a:lnTo>
                    <a:pt x="1428726" y="943735"/>
                  </a:lnTo>
                  <a:cubicBezTo>
                    <a:pt x="1428726" y="963039"/>
                    <a:pt x="1421058" y="981552"/>
                    <a:pt x="1407408" y="995202"/>
                  </a:cubicBezTo>
                  <a:cubicBezTo>
                    <a:pt x="1393758" y="1008852"/>
                    <a:pt x="1375245" y="1016520"/>
                    <a:pt x="1355941" y="1016520"/>
                  </a:cubicBezTo>
                  <a:lnTo>
                    <a:pt x="72785" y="1016520"/>
                  </a:lnTo>
                  <a:cubicBezTo>
                    <a:pt x="32587" y="1016520"/>
                    <a:pt x="0" y="983933"/>
                    <a:pt x="0" y="943735"/>
                  </a:cubicBezTo>
                  <a:lnTo>
                    <a:pt x="0" y="72785"/>
                  </a:lnTo>
                  <a:cubicBezTo>
                    <a:pt x="0" y="32587"/>
                    <a:pt x="32587" y="0"/>
                    <a:pt x="727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28726" cy="1054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972008" y="2333643"/>
            <a:ext cx="8016969" cy="7194778"/>
          </a:xfrm>
          <a:custGeom>
            <a:avLst/>
            <a:gdLst/>
            <a:ahLst/>
            <a:cxnLst/>
            <a:rect r="r" b="b" t="t" l="l"/>
            <a:pathLst>
              <a:path h="7194778" w="8016969">
                <a:moveTo>
                  <a:pt x="0" y="0"/>
                </a:moveTo>
                <a:lnTo>
                  <a:pt x="8016970" y="0"/>
                </a:lnTo>
                <a:lnTo>
                  <a:pt x="8016970" y="7194777"/>
                </a:lnTo>
                <a:lnTo>
                  <a:pt x="0" y="71947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50" t="0" r="-195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736177" y="2928667"/>
            <a:ext cx="4488632" cy="5567295"/>
          </a:xfrm>
          <a:custGeom>
            <a:avLst/>
            <a:gdLst/>
            <a:ahLst/>
            <a:cxnLst/>
            <a:rect r="r" b="b" t="t" l="l"/>
            <a:pathLst>
              <a:path h="5567295" w="4488632">
                <a:moveTo>
                  <a:pt x="0" y="0"/>
                </a:moveTo>
                <a:lnTo>
                  <a:pt x="4488632" y="0"/>
                </a:lnTo>
                <a:lnTo>
                  <a:pt x="4488632" y="5567295"/>
                </a:lnTo>
                <a:lnTo>
                  <a:pt x="0" y="55672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05000" y="4541295"/>
            <a:ext cx="5575975" cy="2600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5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Uti</a:t>
            </a:r>
            <a:r>
              <a:rPr lang="en-US" sz="2999">
                <a:solidFill>
                  <a:srgbClr val="2C2670"/>
                </a:solidFill>
                <a:latin typeface="TT Norms"/>
                <a:ea typeface="TT Norms"/>
                <a:cs typeface="TT Norms"/>
                <a:sym typeface="TT Norms"/>
              </a:rPr>
              <a:t>lizar la actividad sísmica generada aleatoriamente como material de estudio de datos, ofreciendo </a:t>
            </a:r>
            <a:r>
              <a:rPr lang="en-US" sz="2999">
                <a:solidFill>
                  <a:srgbClr val="1486C6"/>
                </a:solidFill>
                <a:latin typeface="TT Norms"/>
                <a:ea typeface="TT Norms"/>
                <a:cs typeface="TT Norms"/>
                <a:sym typeface="TT Norms"/>
              </a:rPr>
              <a:t>RECOMENDACIONES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83472" y="536275"/>
            <a:ext cx="13255443" cy="1621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3044165"/>
            <a:ext cx="16230600" cy="3692543"/>
            <a:chOff x="0" y="0"/>
            <a:chExt cx="4274726" cy="9725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972522"/>
            </a:xfrm>
            <a:custGeom>
              <a:avLst/>
              <a:gdLst/>
              <a:ahLst/>
              <a:cxnLst/>
              <a:rect r="r" b="b" t="t" l="l"/>
              <a:pathLst>
                <a:path h="972522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948195"/>
                  </a:lnTo>
                  <a:cubicBezTo>
                    <a:pt x="4274726" y="954647"/>
                    <a:pt x="4272163" y="960834"/>
                    <a:pt x="4267601" y="965396"/>
                  </a:cubicBezTo>
                  <a:cubicBezTo>
                    <a:pt x="4263039" y="969959"/>
                    <a:pt x="4256851" y="972522"/>
                    <a:pt x="4250399" y="972522"/>
                  </a:cubicBezTo>
                  <a:lnTo>
                    <a:pt x="24327" y="972522"/>
                  </a:lnTo>
                  <a:cubicBezTo>
                    <a:pt x="10891" y="972522"/>
                    <a:pt x="0" y="961630"/>
                    <a:pt x="0" y="948195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274726" cy="1010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4395" y="2258753"/>
            <a:ext cx="13939210" cy="126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2D4D8B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Objetivos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16201" y="3723393"/>
            <a:ext cx="565559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34636" y="4310248"/>
            <a:ext cx="446617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Ofrecer una experiencia personalizable para estudio de datos.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12112" y="3723393"/>
            <a:ext cx="411122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7491" y="4310248"/>
            <a:ext cx="4466172" cy="155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Generar, ordenar y procesar datos generados aleatoriamente.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4967" y="3723393"/>
            <a:ext cx="411122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1.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11064" y="4187578"/>
            <a:ext cx="4466172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Crear una interfaz agradable e intuitiva para ofrecer un uso práctico del proyecto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79791" y="3796095"/>
            <a:ext cx="8295154" cy="2694810"/>
            <a:chOff x="0" y="0"/>
            <a:chExt cx="2184732" cy="709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4732" cy="709744"/>
            </a:xfrm>
            <a:custGeom>
              <a:avLst/>
              <a:gdLst/>
              <a:ahLst/>
              <a:cxnLst/>
              <a:rect r="r" b="b" t="t" l="l"/>
              <a:pathLst>
                <a:path h="709744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662146"/>
                  </a:lnTo>
                  <a:cubicBezTo>
                    <a:pt x="2184732" y="674769"/>
                    <a:pt x="2179717" y="686876"/>
                    <a:pt x="2170791" y="695803"/>
                  </a:cubicBezTo>
                  <a:cubicBezTo>
                    <a:pt x="2161864" y="704729"/>
                    <a:pt x="2149757" y="709744"/>
                    <a:pt x="2137133" y="709744"/>
                  </a:cubicBezTo>
                  <a:lnTo>
                    <a:pt x="47599" y="709744"/>
                  </a:lnTo>
                  <a:cubicBezTo>
                    <a:pt x="21311" y="709744"/>
                    <a:pt x="0" y="688434"/>
                    <a:pt x="0" y="662146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184732" cy="74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115387" y="2811718"/>
            <a:ext cx="1500531" cy="1500531"/>
          </a:xfrm>
          <a:custGeom>
            <a:avLst/>
            <a:gdLst/>
            <a:ahLst/>
            <a:cxnLst/>
            <a:rect r="r" b="b" t="t" l="l"/>
            <a:pathLst>
              <a:path h="1500531" w="1500531">
                <a:moveTo>
                  <a:pt x="0" y="0"/>
                </a:moveTo>
                <a:lnTo>
                  <a:pt x="1500530" y="0"/>
                </a:lnTo>
                <a:lnTo>
                  <a:pt x="1500530" y="1500530"/>
                </a:lnTo>
                <a:lnTo>
                  <a:pt x="0" y="1500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844746" y="-180975"/>
            <a:ext cx="7443254" cy="1615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83"/>
              </a:lnSpc>
              <a:spcBef>
                <a:spcPct val="0"/>
              </a:spcBef>
            </a:pPr>
            <a:r>
              <a:rPr lang="en-US" b="true" sz="9059">
                <a:solidFill>
                  <a:srgbClr val="000000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Realizado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19890" y="6189268"/>
            <a:ext cx="3198087" cy="67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  <a:spcBef>
                <a:spcPct val="0"/>
              </a:spcBef>
            </a:pPr>
            <a:r>
              <a:rPr lang="en-US" b="true" sz="4843">
                <a:solidFill>
                  <a:srgbClr val="6A7AB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Backend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0763" y="3676113"/>
            <a:ext cx="8295154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Lectura del archivo generado, extracción de datos correspondientes.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Creación de objetos y creación de listas de almacenamiento.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330697" y="1696031"/>
            <a:ext cx="8295154" cy="2164528"/>
            <a:chOff x="0" y="0"/>
            <a:chExt cx="2184732" cy="57008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84732" cy="570081"/>
            </a:xfrm>
            <a:custGeom>
              <a:avLst/>
              <a:gdLst/>
              <a:ahLst/>
              <a:cxnLst/>
              <a:rect r="r" b="b" t="t" l="l"/>
              <a:pathLst>
                <a:path h="570081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522483"/>
                  </a:lnTo>
                  <a:cubicBezTo>
                    <a:pt x="2184732" y="535107"/>
                    <a:pt x="2179717" y="547214"/>
                    <a:pt x="2170791" y="556140"/>
                  </a:cubicBezTo>
                  <a:cubicBezTo>
                    <a:pt x="2161864" y="565067"/>
                    <a:pt x="2149757" y="570081"/>
                    <a:pt x="2137133" y="570081"/>
                  </a:cubicBezTo>
                  <a:lnTo>
                    <a:pt x="47599" y="570081"/>
                  </a:lnTo>
                  <a:cubicBezTo>
                    <a:pt x="34975" y="570081"/>
                    <a:pt x="22868" y="565067"/>
                    <a:pt x="13941" y="556140"/>
                  </a:cubicBezTo>
                  <a:cubicBezTo>
                    <a:pt x="5015" y="547214"/>
                    <a:pt x="0" y="535107"/>
                    <a:pt x="0" y="522483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184732" cy="608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223174" y="1028700"/>
            <a:ext cx="1125402" cy="1245258"/>
          </a:xfrm>
          <a:custGeom>
            <a:avLst/>
            <a:gdLst/>
            <a:ahLst/>
            <a:cxnLst/>
            <a:rect r="r" b="b" t="t" l="l"/>
            <a:pathLst>
              <a:path h="1245258" w="1125402">
                <a:moveTo>
                  <a:pt x="0" y="0"/>
                </a:moveTo>
                <a:lnTo>
                  <a:pt x="1125403" y="0"/>
                </a:lnTo>
                <a:lnTo>
                  <a:pt x="1125403" y="1245258"/>
                </a:lnTo>
                <a:lnTo>
                  <a:pt x="0" y="1245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9668206" y="6559637"/>
            <a:ext cx="8295154" cy="2694810"/>
            <a:chOff x="0" y="0"/>
            <a:chExt cx="2184732" cy="70974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84732" cy="709744"/>
            </a:xfrm>
            <a:custGeom>
              <a:avLst/>
              <a:gdLst/>
              <a:ahLst/>
              <a:cxnLst/>
              <a:rect r="r" b="b" t="t" l="l"/>
              <a:pathLst>
                <a:path h="709744" w="2184732">
                  <a:moveTo>
                    <a:pt x="47599" y="0"/>
                  </a:moveTo>
                  <a:lnTo>
                    <a:pt x="2137133" y="0"/>
                  </a:lnTo>
                  <a:cubicBezTo>
                    <a:pt x="2149757" y="0"/>
                    <a:pt x="2161864" y="5015"/>
                    <a:pt x="2170791" y="13941"/>
                  </a:cubicBezTo>
                  <a:cubicBezTo>
                    <a:pt x="2179717" y="22868"/>
                    <a:pt x="2184732" y="34975"/>
                    <a:pt x="2184732" y="47599"/>
                  </a:cubicBezTo>
                  <a:lnTo>
                    <a:pt x="2184732" y="662146"/>
                  </a:lnTo>
                  <a:cubicBezTo>
                    <a:pt x="2184732" y="674769"/>
                    <a:pt x="2179717" y="686876"/>
                    <a:pt x="2170791" y="695803"/>
                  </a:cubicBezTo>
                  <a:cubicBezTo>
                    <a:pt x="2161864" y="704729"/>
                    <a:pt x="2149757" y="709744"/>
                    <a:pt x="2137133" y="709744"/>
                  </a:cubicBezTo>
                  <a:lnTo>
                    <a:pt x="47599" y="709744"/>
                  </a:lnTo>
                  <a:cubicBezTo>
                    <a:pt x="21311" y="709744"/>
                    <a:pt x="0" y="688434"/>
                    <a:pt x="0" y="662146"/>
                  </a:cubicBezTo>
                  <a:lnTo>
                    <a:pt x="0" y="47599"/>
                  </a:lnTo>
                  <a:cubicBezTo>
                    <a:pt x="0" y="34975"/>
                    <a:pt x="5015" y="22868"/>
                    <a:pt x="13941" y="13941"/>
                  </a:cubicBezTo>
                  <a:cubicBezTo>
                    <a:pt x="22868" y="5015"/>
                    <a:pt x="34975" y="0"/>
                    <a:pt x="47599" y="0"/>
                  </a:cubicBez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184732" cy="747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223174" y="5143500"/>
            <a:ext cx="2121144" cy="2121144"/>
          </a:xfrm>
          <a:custGeom>
            <a:avLst/>
            <a:gdLst/>
            <a:ahLst/>
            <a:cxnLst/>
            <a:rect r="r" b="b" t="t" l="l"/>
            <a:pathLst>
              <a:path h="2121144" w="2121144">
                <a:moveTo>
                  <a:pt x="0" y="0"/>
                </a:moveTo>
                <a:lnTo>
                  <a:pt x="2121144" y="0"/>
                </a:lnTo>
                <a:lnTo>
                  <a:pt x="2121144" y="2121144"/>
                </a:lnTo>
                <a:lnTo>
                  <a:pt x="0" y="21211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9330697" y="2072093"/>
            <a:ext cx="8295154" cy="1232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Generación de datos con peso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Escritura de archivo (.txt)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49785" y="8950174"/>
            <a:ext cx="3466431" cy="68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3"/>
              </a:lnSpc>
              <a:spcBef>
                <a:spcPct val="0"/>
              </a:spcBef>
            </a:pPr>
            <a:r>
              <a:rPr lang="en-US" b="true" sz="4843">
                <a:solidFill>
                  <a:srgbClr val="6A7AB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30697" y="6783017"/>
            <a:ext cx="7052303" cy="250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Mostrar información de sismos por filtros.</a:t>
            </a:r>
          </a:p>
          <a:p>
            <a:pPr algn="l" marL="734059" indent="-367030" lvl="1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Experiencia intuitiva para el usuario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399014" y="3431312"/>
            <a:ext cx="11489971" cy="2788213"/>
            <a:chOff x="0" y="0"/>
            <a:chExt cx="3026165" cy="73434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26165" cy="734344"/>
            </a:xfrm>
            <a:custGeom>
              <a:avLst/>
              <a:gdLst/>
              <a:ahLst/>
              <a:cxnLst/>
              <a:rect r="r" b="b" t="t" l="l"/>
              <a:pathLst>
                <a:path h="734344" w="3026165">
                  <a:moveTo>
                    <a:pt x="34364" y="0"/>
                  </a:moveTo>
                  <a:lnTo>
                    <a:pt x="2991802" y="0"/>
                  </a:lnTo>
                  <a:cubicBezTo>
                    <a:pt x="3000915" y="0"/>
                    <a:pt x="3009656" y="3620"/>
                    <a:pt x="3016100" y="10065"/>
                  </a:cubicBezTo>
                  <a:cubicBezTo>
                    <a:pt x="3022545" y="16509"/>
                    <a:pt x="3026165" y="25250"/>
                    <a:pt x="3026165" y="34364"/>
                  </a:cubicBezTo>
                  <a:lnTo>
                    <a:pt x="3026165" y="699981"/>
                  </a:lnTo>
                  <a:cubicBezTo>
                    <a:pt x="3026165" y="709094"/>
                    <a:pt x="3022545" y="717835"/>
                    <a:pt x="3016100" y="724279"/>
                  </a:cubicBezTo>
                  <a:cubicBezTo>
                    <a:pt x="3009656" y="730724"/>
                    <a:pt x="3000915" y="734344"/>
                    <a:pt x="2991802" y="734344"/>
                  </a:cubicBezTo>
                  <a:lnTo>
                    <a:pt x="34364" y="734344"/>
                  </a:lnTo>
                  <a:cubicBezTo>
                    <a:pt x="25250" y="734344"/>
                    <a:pt x="16509" y="730724"/>
                    <a:pt x="10065" y="724279"/>
                  </a:cubicBezTo>
                  <a:cubicBezTo>
                    <a:pt x="3620" y="717835"/>
                    <a:pt x="0" y="709094"/>
                    <a:pt x="0" y="699981"/>
                  </a:cubicBezTo>
                  <a:lnTo>
                    <a:pt x="0" y="34364"/>
                  </a:lnTo>
                  <a:cubicBezTo>
                    <a:pt x="0" y="25250"/>
                    <a:pt x="3620" y="16509"/>
                    <a:pt x="10065" y="10065"/>
                  </a:cubicBezTo>
                  <a:cubicBezTo>
                    <a:pt x="16509" y="3620"/>
                    <a:pt x="25250" y="0"/>
                    <a:pt x="3436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26165" cy="7724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25961" y="2780720"/>
            <a:ext cx="15036079" cy="124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Faltante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8343" y="4293308"/>
            <a:ext cx="9153311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1486C6"/>
                </a:solidFill>
                <a:latin typeface="Hagrid"/>
                <a:ea typeface="Hagrid"/>
                <a:cs typeface="Hagrid"/>
                <a:sym typeface="Hagrid"/>
              </a:rPr>
              <a:t>-Terminar las relaciones entre las 3 etapas del proyecto.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440072" y="2489368"/>
            <a:ext cx="12448913" cy="6166787"/>
            <a:chOff x="0" y="0"/>
            <a:chExt cx="3278726" cy="162417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8726" cy="1624174"/>
            </a:xfrm>
            <a:custGeom>
              <a:avLst/>
              <a:gdLst/>
              <a:ahLst/>
              <a:cxnLst/>
              <a:rect r="r" b="b" t="t" l="l"/>
              <a:pathLst>
                <a:path h="1624174" w="3278726">
                  <a:moveTo>
                    <a:pt x="31717" y="0"/>
                  </a:moveTo>
                  <a:lnTo>
                    <a:pt x="3247010" y="0"/>
                  </a:lnTo>
                  <a:cubicBezTo>
                    <a:pt x="3264526" y="0"/>
                    <a:pt x="3278726" y="14200"/>
                    <a:pt x="3278726" y="31717"/>
                  </a:cubicBezTo>
                  <a:lnTo>
                    <a:pt x="3278726" y="1592458"/>
                  </a:lnTo>
                  <a:cubicBezTo>
                    <a:pt x="3278726" y="1609974"/>
                    <a:pt x="3264526" y="1624174"/>
                    <a:pt x="3247010" y="1624174"/>
                  </a:cubicBezTo>
                  <a:lnTo>
                    <a:pt x="31717" y="1624174"/>
                  </a:lnTo>
                  <a:cubicBezTo>
                    <a:pt x="14200" y="1624174"/>
                    <a:pt x="0" y="1609974"/>
                    <a:pt x="0" y="1592458"/>
                  </a:cubicBezTo>
                  <a:lnTo>
                    <a:pt x="0" y="31717"/>
                  </a:lnTo>
                  <a:cubicBezTo>
                    <a:pt x="0" y="14200"/>
                    <a:pt x="14200" y="0"/>
                    <a:pt x="3171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278726" cy="1662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76414" y="3655401"/>
            <a:ext cx="7052358" cy="3834719"/>
          </a:xfrm>
          <a:custGeom>
            <a:avLst/>
            <a:gdLst/>
            <a:ahLst/>
            <a:cxnLst/>
            <a:rect r="r" b="b" t="t" l="l"/>
            <a:pathLst>
              <a:path h="3834719" w="7052358">
                <a:moveTo>
                  <a:pt x="0" y="0"/>
                </a:moveTo>
                <a:lnTo>
                  <a:pt x="7052358" y="0"/>
                </a:lnTo>
                <a:lnTo>
                  <a:pt x="7052358" y="3834720"/>
                </a:lnTo>
                <a:lnTo>
                  <a:pt x="0" y="38347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002646" y="2842402"/>
            <a:ext cx="4712466" cy="3634489"/>
          </a:xfrm>
          <a:custGeom>
            <a:avLst/>
            <a:gdLst/>
            <a:ahLst/>
            <a:cxnLst/>
            <a:rect r="r" b="b" t="t" l="l"/>
            <a:pathLst>
              <a:path h="3634489" w="4712466">
                <a:moveTo>
                  <a:pt x="0" y="0"/>
                </a:moveTo>
                <a:lnTo>
                  <a:pt x="4712466" y="0"/>
                </a:lnTo>
                <a:lnTo>
                  <a:pt x="4712466" y="3634490"/>
                </a:lnTo>
                <a:lnTo>
                  <a:pt x="0" y="36344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46921" y="893287"/>
            <a:ext cx="15036079" cy="126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059">
                <a:solidFill>
                  <a:srgbClr val="274172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Visualización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06258" y="7394871"/>
            <a:ext cx="544145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274172"/>
                </a:solidFill>
                <a:latin typeface="TT Norms Bold"/>
                <a:ea typeface="TT Norms Bold"/>
                <a:cs typeface="TT Norms Bold"/>
                <a:sym typeface="TT Norms Bold"/>
              </a:rPr>
              <a:t>Ventana principal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62362" y="6486618"/>
            <a:ext cx="3793034" cy="6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83"/>
              </a:lnSpc>
              <a:spcBef>
                <a:spcPct val="0"/>
              </a:spcBef>
            </a:pPr>
            <a:r>
              <a:rPr lang="en-US" sz="3773">
                <a:solidFill>
                  <a:srgbClr val="274172"/>
                </a:solidFill>
                <a:latin typeface="TT Norms"/>
                <a:ea typeface="TT Norms"/>
                <a:cs typeface="TT Norms"/>
                <a:sym typeface="TT Norms"/>
              </a:rPr>
              <a:t>Código (extracto)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40518"/>
            <a:ext cx="18288000" cy="12996672"/>
          </a:xfrm>
          <a:custGeom>
            <a:avLst/>
            <a:gdLst/>
            <a:ahLst/>
            <a:cxnLst/>
            <a:rect r="r" b="b" t="t" l="l"/>
            <a:pathLst>
              <a:path h="12996672" w="18288000">
                <a:moveTo>
                  <a:pt x="0" y="0"/>
                </a:moveTo>
                <a:lnTo>
                  <a:pt x="18288000" y="0"/>
                </a:lnTo>
                <a:lnTo>
                  <a:pt x="18288000" y="12996672"/>
                </a:lnTo>
                <a:lnTo>
                  <a:pt x="0" y="12996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3934" y="4312248"/>
            <a:ext cx="20160581" cy="6084830"/>
          </a:xfrm>
          <a:custGeom>
            <a:avLst/>
            <a:gdLst/>
            <a:ahLst/>
            <a:cxnLst/>
            <a:rect r="r" b="b" t="t" l="l"/>
            <a:pathLst>
              <a:path h="6084830" w="20160581">
                <a:moveTo>
                  <a:pt x="0" y="0"/>
                </a:moveTo>
                <a:lnTo>
                  <a:pt x="20160581" y="0"/>
                </a:lnTo>
                <a:lnTo>
                  <a:pt x="20160581" y="6084830"/>
                </a:lnTo>
                <a:lnTo>
                  <a:pt x="0" y="60848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8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0" y="0"/>
                </a:moveTo>
                <a:lnTo>
                  <a:pt x="2988028" y="0"/>
                </a:lnTo>
                <a:lnTo>
                  <a:pt x="2988028" y="3283549"/>
                </a:lnTo>
                <a:lnTo>
                  <a:pt x="0" y="32835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10986" y="516044"/>
            <a:ext cx="2988029" cy="3283548"/>
          </a:xfrm>
          <a:custGeom>
            <a:avLst/>
            <a:gdLst/>
            <a:ahLst/>
            <a:cxnLst/>
            <a:rect r="r" b="b" t="t" l="l"/>
            <a:pathLst>
              <a:path h="3283548" w="2988029">
                <a:moveTo>
                  <a:pt x="2988028" y="0"/>
                </a:moveTo>
                <a:lnTo>
                  <a:pt x="0" y="0"/>
                </a:lnTo>
                <a:lnTo>
                  <a:pt x="0" y="3283549"/>
                </a:lnTo>
                <a:lnTo>
                  <a:pt x="2988028" y="3283549"/>
                </a:lnTo>
                <a:lnTo>
                  <a:pt x="298802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652548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0" y="0"/>
                </a:moveTo>
                <a:lnTo>
                  <a:pt x="7183942" y="0"/>
                </a:lnTo>
                <a:lnTo>
                  <a:pt x="7183942" y="6241050"/>
                </a:lnTo>
                <a:lnTo>
                  <a:pt x="0" y="6241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756606" y="4512103"/>
            <a:ext cx="7183942" cy="6241050"/>
          </a:xfrm>
          <a:custGeom>
            <a:avLst/>
            <a:gdLst/>
            <a:ahLst/>
            <a:cxnLst/>
            <a:rect r="r" b="b" t="t" l="l"/>
            <a:pathLst>
              <a:path h="6241050" w="7183942">
                <a:moveTo>
                  <a:pt x="7183942" y="0"/>
                </a:moveTo>
                <a:lnTo>
                  <a:pt x="0" y="0"/>
                </a:lnTo>
                <a:lnTo>
                  <a:pt x="0" y="6241050"/>
                </a:lnTo>
                <a:lnTo>
                  <a:pt x="7183942" y="6241050"/>
                </a:lnTo>
                <a:lnTo>
                  <a:pt x="718394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495962"/>
            <a:ext cx="2959581" cy="1791038"/>
          </a:xfrm>
          <a:custGeom>
            <a:avLst/>
            <a:gdLst/>
            <a:ahLst/>
            <a:cxnLst/>
            <a:rect r="r" b="b" t="t" l="l"/>
            <a:pathLst>
              <a:path h="1791038" w="2959581">
                <a:moveTo>
                  <a:pt x="0" y="0"/>
                </a:moveTo>
                <a:lnTo>
                  <a:pt x="2959581" y="0"/>
                </a:lnTo>
                <a:lnTo>
                  <a:pt x="2959581" y="1791038"/>
                </a:lnTo>
                <a:lnTo>
                  <a:pt x="0" y="1791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478539" y="3497770"/>
            <a:ext cx="11330923" cy="2028667"/>
            <a:chOff x="0" y="0"/>
            <a:chExt cx="15107897" cy="270488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3235970" y="2092813"/>
              <a:ext cx="161365" cy="16136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227573" y="161925"/>
              <a:ext cx="13880324" cy="1745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59"/>
                </a:lnSpc>
              </a:pPr>
              <a:r>
                <a:rPr lang="en-US" b="true" sz="9059">
                  <a:solidFill>
                    <a:srgbClr val="2D4D8B"/>
                  </a:solidFill>
                  <a:latin typeface="Hagrid Ultra-Bold"/>
                  <a:ea typeface="Hagrid Ultra-Bold"/>
                  <a:cs typeface="Hagrid Ultra-Bold"/>
                  <a:sym typeface="Hagrid Ultra-Bold"/>
                </a:rPr>
                <a:t>Demostración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91920"/>
              <a:ext cx="3014067" cy="1312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79"/>
                </a:lnSpc>
                <a:spcBef>
                  <a:spcPct val="0"/>
                </a:spcBef>
              </a:pPr>
              <a:r>
                <a:rPr lang="en-US" b="true" sz="5199">
                  <a:solidFill>
                    <a:srgbClr val="FF3131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En vivo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DAG1TRqcVPs</dc:identifier>
  <dcterms:modified xsi:type="dcterms:W3CDTF">2011-08-01T06:04:30Z</dcterms:modified>
  <cp:revision>1</cp:revision>
  <dc:title>Sismos en Chile</dc:title>
</cp:coreProperties>
</file>